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6" r:id="rId5"/>
    <p:sldId id="267" r:id="rId6"/>
    <p:sldId id="268" r:id="rId7"/>
    <p:sldId id="259" r:id="rId8"/>
    <p:sldId id="260" r:id="rId9"/>
    <p:sldId id="265" r:id="rId10"/>
    <p:sldId id="263" r:id="rId11"/>
    <p:sldId id="264" r:id="rId12"/>
    <p:sldId id="261" r:id="rId13"/>
    <p:sldId id="262" r:id="rId14"/>
    <p:sldId id="269" r:id="rId15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3DB75-6CBF-4747-9ED7-889ED0788980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735FF-7150-4F8B-BB30-DF441E83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8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8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17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5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15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7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7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6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5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9140" y="4703762"/>
            <a:ext cx="5559425" cy="3636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82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60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735FF-7150-4F8B-BB30-DF441E83B0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2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4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7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262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06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68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092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56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5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8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37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3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4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9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3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22DC24-6177-4468-9F71-A1788C05ED1E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4DD855-537C-4140-B5AE-00750C6D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086" y="1007706"/>
            <a:ext cx="105515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GREC Environmental</a:t>
            </a:r>
          </a:p>
          <a:p>
            <a:pPr algn="ctr"/>
            <a:endParaRPr lang="en-US" sz="3200" b="1" i="1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algn="ctr"/>
            <a:endParaRPr lang="en-US" sz="3200" b="1" i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7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Fugitive Dust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Bosses, Speed Bump, Wind Socks &amp; Weather Stations (2013)</a:t>
            </a:r>
          </a:p>
          <a:p>
            <a:r>
              <a:rPr lang="en-US" dirty="0"/>
              <a:t>Additional Tree Buffer &amp; Lignin Application (2014)</a:t>
            </a:r>
          </a:p>
          <a:p>
            <a:r>
              <a:rPr lang="en-US" dirty="0"/>
              <a:t>ACPW Particulate Monitoring (2015)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9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Lignin Injection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399051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Noise Attenuation - December 2013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48" y="2557463"/>
            <a:ext cx="1866304" cy="3317875"/>
          </a:xfrm>
        </p:spPr>
      </p:pic>
    </p:spTree>
    <p:extLst>
      <p:ext uri="{BB962C8B-B14F-4D97-AF65-F5344CB8AC3E}">
        <p14:creationId xmlns:p14="http://schemas.microsoft.com/office/powerpoint/2010/main" val="306287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Attenuation – Stack Liner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9586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Attenuation -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Truck Tipper &amp; Hog House Dust Suppression – Filter Collector Discharge/Exhaust re-positioned to the SE</a:t>
            </a:r>
          </a:p>
          <a:p>
            <a:r>
              <a:rPr lang="en-US" dirty="0"/>
              <a:t>Acoustic panels installed on Hog Bins</a:t>
            </a:r>
          </a:p>
          <a:p>
            <a:r>
              <a:rPr lang="en-US" dirty="0"/>
              <a:t>Heavy Equipment back-up audible alarms replaced with white noise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6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Title V Air </a:t>
            </a:r>
          </a:p>
          <a:p>
            <a:r>
              <a:rPr lang="en-US" dirty="0"/>
              <a:t>NPDES MSGP Stormwater </a:t>
            </a:r>
          </a:p>
          <a:p>
            <a:r>
              <a:rPr lang="en-US" dirty="0"/>
              <a:t>SRWMD Groundwater Use</a:t>
            </a:r>
          </a:p>
          <a:p>
            <a:r>
              <a:rPr lang="en-US" dirty="0"/>
              <a:t>COC</a:t>
            </a:r>
          </a:p>
          <a:p>
            <a:r>
              <a:rPr lang="en-US" dirty="0"/>
              <a:t>NTNC Potable Well Water</a:t>
            </a:r>
          </a:p>
          <a:p>
            <a:r>
              <a:rPr lang="en-US" dirty="0"/>
              <a:t>AST</a:t>
            </a:r>
          </a:p>
        </p:txBody>
      </p:sp>
    </p:spTree>
    <p:extLst>
      <p:ext uri="{BB962C8B-B14F-4D97-AF65-F5344CB8AC3E}">
        <p14:creationId xmlns:p14="http://schemas.microsoft.com/office/powerpoint/2010/main" val="19710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(0) NOVs – CWOE &amp; CAO resolution</a:t>
            </a:r>
          </a:p>
          <a:p>
            <a:r>
              <a:rPr lang="en-US" dirty="0"/>
              <a:t>MSGP DMRs Year 2 – Below cut-off concentrations, Year 4 analytical waiver</a:t>
            </a:r>
          </a:p>
          <a:p>
            <a:r>
              <a:rPr lang="en-US" dirty="0"/>
              <a:t>(0) Hazardous Spills</a:t>
            </a:r>
          </a:p>
          <a:p>
            <a:r>
              <a:rPr lang="en-US" dirty="0"/>
              <a:t>(6) Non-reportable oil spills, site documentation</a:t>
            </a:r>
          </a:p>
          <a:p>
            <a:r>
              <a:rPr lang="en-US" dirty="0"/>
              <a:t>(1) Reported wastewater (process) spill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4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RATA</a:t>
            </a:r>
            <a:br>
              <a:rPr lang="en-US" dirty="0"/>
            </a:br>
            <a:r>
              <a:rPr lang="en-US" dirty="0"/>
              <a:t>March 2017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1354" y="2466364"/>
            <a:ext cx="8841996" cy="37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Compliance Testing</a:t>
            </a:r>
            <a:br>
              <a:rPr lang="en-US" dirty="0"/>
            </a:br>
            <a:r>
              <a:rPr lang="en-US" dirty="0"/>
              <a:t>March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7216" y="2444620"/>
            <a:ext cx="6830008" cy="37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– Trace Environmental, CAI Analyzers</a:t>
            </a:r>
          </a:p>
          <a:p>
            <a:r>
              <a:rPr lang="en-US" dirty="0"/>
              <a:t>DAHS – Upgraded to VIM Technologies in 2014</a:t>
            </a:r>
          </a:p>
          <a:p>
            <a:r>
              <a:rPr lang="en-US" dirty="0"/>
              <a:t>CEMSolutions – Monthly/Quarterly Maintenance and QA/QC, 				                        RATA/Compliance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7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ACEPD &amp; FDEP</a:t>
            </a:r>
          </a:p>
          <a:p>
            <a:r>
              <a:rPr lang="en-US" dirty="0"/>
              <a:t>Air, potable &amp; stormwater, hazardous chemicals, tanks</a:t>
            </a:r>
          </a:p>
          <a:p>
            <a:r>
              <a:rPr lang="en-US" dirty="0"/>
              <a:t>Initial &amp; Subsequent periodicities</a:t>
            </a:r>
          </a:p>
          <a:p>
            <a:r>
              <a:rPr lang="en-US" dirty="0"/>
              <a:t>GREC in full compliance; minor observations remedied and approved by Agencies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6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Odor Control – Atomization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39" y="2557463"/>
            <a:ext cx="5894522" cy="3317875"/>
          </a:xfrm>
        </p:spPr>
      </p:pic>
    </p:spTree>
    <p:extLst>
      <p:ext uri="{BB962C8B-B14F-4D97-AF65-F5344CB8AC3E}">
        <p14:creationId xmlns:p14="http://schemas.microsoft.com/office/powerpoint/2010/main" val="244167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Odor Control – Activated Carbon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84579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2249</TotalTime>
  <Words>227</Words>
  <Application>Microsoft Office PowerPoint</Application>
  <PresentationFormat>Widescreen</PresentationFormat>
  <Paragraphs>52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Algerian</vt:lpstr>
      <vt:lpstr>Arial</vt:lpstr>
      <vt:lpstr>Calibri</vt:lpstr>
      <vt:lpstr>Garamond</vt:lpstr>
      <vt:lpstr>Times New Roman</vt:lpstr>
      <vt:lpstr>Organic</vt:lpstr>
      <vt:lpstr>PowerPoint Presentation</vt:lpstr>
      <vt:lpstr>Permits</vt:lpstr>
      <vt:lpstr>Compliance</vt:lpstr>
      <vt:lpstr>RATA March 2017</vt:lpstr>
      <vt:lpstr>Compliance Testing March 2017</vt:lpstr>
      <vt:lpstr>CEMS</vt:lpstr>
      <vt:lpstr>Inspections</vt:lpstr>
      <vt:lpstr>Odor Control – Atomization</vt:lpstr>
      <vt:lpstr>Odor Control – Activated Carbon</vt:lpstr>
      <vt:lpstr>Fugitive Dust Mitigation</vt:lpstr>
      <vt:lpstr>Lignin Injection</vt:lpstr>
      <vt:lpstr>Noise Attenuation - December 2013</vt:lpstr>
      <vt:lpstr>Noise Attenuation – Stack Liner</vt:lpstr>
      <vt:lpstr>Noise Attenuation - Other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Leaphart</dc:creator>
  <cp:lastModifiedBy>Ali Leaphart</cp:lastModifiedBy>
  <cp:revision>50</cp:revision>
  <cp:lastPrinted>2017-07-26T17:10:06Z</cp:lastPrinted>
  <dcterms:created xsi:type="dcterms:W3CDTF">2017-07-20T12:21:50Z</dcterms:created>
  <dcterms:modified xsi:type="dcterms:W3CDTF">2017-07-28T14:29:34Z</dcterms:modified>
</cp:coreProperties>
</file>